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2024-01-21T21:57:24Z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